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56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42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68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9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5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72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09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5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70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88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4EC5-4310-490F-BF97-3C4F8BA35158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DD4B-4361-437B-B7F6-7F6240522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38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7197" y="0"/>
            <a:ext cx="10224367" cy="107026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SECRETARIA MUNICIPAL DE SAÚDE- GUATAMBU-SC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/>
              <a:t>CARGA HORARIA  DE MÉDICOS E ODONTÓLOGOS</a:t>
            </a:r>
            <a:endParaRPr lang="pt-BR" sz="36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973010"/>
              </p:ext>
            </p:extLst>
          </p:nvPr>
        </p:nvGraphicFramePr>
        <p:xfrm>
          <a:off x="1" y="1211264"/>
          <a:ext cx="12192000" cy="635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000"/>
                <a:gridCol w="2288667"/>
                <a:gridCol w="1625850"/>
                <a:gridCol w="1345530"/>
                <a:gridCol w="3475953"/>
              </a:tblGrid>
              <a:tr h="6125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NOME DO PROFISSIONAL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ESPECIALIDADE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CARGA HORARIA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LOCAL DE TRABALHO</a:t>
                      </a:r>
                      <a:endParaRPr lang="pt-BR" dirty="0"/>
                    </a:p>
                  </a:txBody>
                  <a:tcPr/>
                </a:tc>
              </a:tr>
              <a:tr h="612581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effectLst/>
                        </a:rPr>
                        <a:t>DOUGLAS</a:t>
                      </a:r>
                      <a:r>
                        <a:rPr lang="pt-BR" sz="1600" b="1" baseline="0" dirty="0" smtClean="0">
                          <a:effectLst/>
                        </a:rPr>
                        <a:t> NUNES DA ROSA</a:t>
                      </a:r>
                      <a:endParaRPr lang="pt-BR" sz="14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CLINICO GERAL  - ESF AREA 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</a:t>
                      </a:r>
                      <a:r>
                        <a:rPr lang="pt-BR" sz="1400" b="1" baseline="0" dirty="0" smtClean="0"/>
                        <a:t>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DE SAUDE/CENTRO  </a:t>
                      </a:r>
                      <a:endParaRPr lang="pt-BR" dirty="0"/>
                    </a:p>
                  </a:txBody>
                  <a:tcPr/>
                </a:tc>
              </a:tr>
              <a:tr h="612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VIVIAN ELISA STEUERNAGEL</a:t>
                      </a:r>
                    </a:p>
                    <a:p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CLINICA </a:t>
                      </a:r>
                      <a:r>
                        <a:rPr lang="pt-BR" dirty="0" smtClean="0"/>
                        <a:t>GERAL – ESF AREA</a:t>
                      </a:r>
                      <a:r>
                        <a:rPr lang="pt-BR" baseline="0" dirty="0" smtClean="0"/>
                        <a:t> 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</a:t>
                      </a:r>
                      <a:r>
                        <a:rPr lang="pt-BR" sz="1400" b="1" baseline="0" dirty="0" smtClean="0"/>
                        <a:t>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UNIDADE DE SAUDE/CENTRO</a:t>
                      </a:r>
                      <a:endParaRPr lang="pt-BR" dirty="0"/>
                    </a:p>
                  </a:txBody>
                  <a:tcPr/>
                </a:tc>
              </a:tr>
              <a:tr h="87511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FABIEN</a:t>
                      </a:r>
                      <a:r>
                        <a:rPr lang="pt-BR" sz="1600" b="1" baseline="0" dirty="0" smtClean="0"/>
                        <a:t>  MARIA G. CARRAZCO</a:t>
                      </a:r>
                    </a:p>
                    <a:p>
                      <a:r>
                        <a:rPr lang="pt-BR" sz="1600" b="1" baseline="0" dirty="0" smtClean="0"/>
                        <a:t>* PROGRAMA MAIS MEDICO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ESTRATEGIA</a:t>
                      </a:r>
                      <a:r>
                        <a:rPr lang="pt-BR" baseline="0" dirty="0" smtClean="0"/>
                        <a:t> SAÚDE DA FAMILIA –ESF  AREA 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UNIDADE DE SAUDE/CENTRO</a:t>
                      </a:r>
                    </a:p>
                  </a:txBody>
                  <a:tcPr/>
                </a:tc>
              </a:tr>
              <a:tr h="1419714">
                <a:tc>
                  <a:txBody>
                    <a:bodyPr/>
                    <a:lstStyle/>
                    <a:p>
                      <a:endParaRPr lang="pt-BR" sz="1600" b="1" smtClean="0"/>
                    </a:p>
                    <a:p>
                      <a:r>
                        <a:rPr lang="pt-BR" sz="1600" b="1" smtClean="0"/>
                        <a:t>AMANDA</a:t>
                      </a:r>
                      <a:r>
                        <a:rPr lang="pt-BR" sz="1600" b="1" baseline="0" smtClean="0"/>
                        <a:t> RAPHAELA DA SLVA 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ESTRATEGIA SAÚDE</a:t>
                      </a:r>
                    </a:p>
                    <a:p>
                      <a:pPr algn="ctr"/>
                      <a:r>
                        <a:rPr lang="pt-BR" dirty="0" smtClean="0"/>
                        <a:t>DA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smtClean="0"/>
                        <a:t>FAMILIA </a:t>
                      </a:r>
                      <a:r>
                        <a:rPr lang="pt-BR" baseline="0" dirty="0" smtClean="0"/>
                        <a:t>-</a:t>
                      </a:r>
                      <a:r>
                        <a:rPr lang="pt-BR" baseline="0" smtClean="0"/>
                        <a:t> ESF  </a:t>
                      </a:r>
                      <a:r>
                        <a:rPr lang="pt-BR" baseline="0" dirty="0" smtClean="0"/>
                        <a:t>AREA 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AREA 101 – COBERTURA</a:t>
                      </a:r>
                    </a:p>
                    <a:p>
                      <a:pPr algn="ctr"/>
                      <a:r>
                        <a:rPr lang="pt-BR" dirty="0" smtClean="0"/>
                        <a:t>UNIDADE DE SAUDE/FAZENDA</a:t>
                      </a:r>
                      <a:r>
                        <a:rPr lang="pt-BR" baseline="0" dirty="0" smtClean="0"/>
                        <a:t> ZANDAVALLI</a:t>
                      </a:r>
                      <a:endParaRPr lang="pt-BR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JOSE ANTONIO ZATT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ODONTOLOGO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UNIDADE DE SAUDE/CENTRO </a:t>
                      </a:r>
                      <a:endParaRPr lang="pt-BR" dirty="0"/>
                    </a:p>
                  </a:txBody>
                  <a:tcPr/>
                </a:tc>
              </a:tr>
              <a:tr h="109613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JEAN CARLOS FRANZEN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ODONTOLOGO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8:00 AS 12:00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13:00 AS 17:00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ESTRATEGIAS DE SAUDE DA FAMILIA  CENTRO E FAZENDA ZANDAVALLI</a:t>
                      </a:r>
                      <a:endParaRPr lang="pt-BR" sz="1600" b="1" dirty="0"/>
                    </a:p>
                  </a:txBody>
                  <a:tcPr/>
                </a:tc>
              </a:tr>
              <a:tr h="61258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CHARLES A. WINCKLER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ODONTOLOGO 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7:30</a:t>
                      </a:r>
                      <a:r>
                        <a:rPr lang="pt-BR" sz="1400" b="1" baseline="0" dirty="0" smtClean="0"/>
                        <a:t> AS 11:30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XXXXXXXX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UNIDADE DE SAUDE/FAZENDA ZANDAVALLI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678853"/>
              </p:ext>
            </p:extLst>
          </p:nvPr>
        </p:nvGraphicFramePr>
        <p:xfrm>
          <a:off x="148647" y="114301"/>
          <a:ext cx="10985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1107415" imgH="1114962" progId="Word.Document.8">
                  <p:embed/>
                </p:oleObj>
              </mc:Choice>
              <mc:Fallback>
                <p:oleObj name="Document" r:id="rId3" imgW="1107415" imgH="1114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47" y="114301"/>
                        <a:ext cx="10985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1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149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Document</vt:lpstr>
      <vt:lpstr>SECRETARIA MUNICIPAL DE SAÚDE- GUATAMBU-SC CARGA HORARIA  DE MÉDICOS E ODONTÓLOGOS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Elizabete Siqueira</dc:creator>
  <cp:lastModifiedBy>Bety</cp:lastModifiedBy>
  <cp:revision>19</cp:revision>
  <cp:lastPrinted>2015-05-04T14:51:47Z</cp:lastPrinted>
  <dcterms:created xsi:type="dcterms:W3CDTF">2015-05-04T14:32:51Z</dcterms:created>
  <dcterms:modified xsi:type="dcterms:W3CDTF">2016-10-18T13:16:18Z</dcterms:modified>
</cp:coreProperties>
</file>